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</p:sldIdLst>
  <p:sldSz cx="6858000" cy="9144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5BDF5A5A-374A-4C0D-98BE-A6403AD90498}">
          <p14:sldIdLst/>
        </p14:section>
        <p14:section name="Untitled Section" id="{D927CFA1-505B-4368-9ABB-17FC26F74AC1}">
          <p14:sldIdLst>
            <p14:sldId id="25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0000"/>
    <a:srgbClr val="810182"/>
    <a:srgbClr val="0000A4"/>
    <a:srgbClr val="000062"/>
    <a:srgbClr val="008200"/>
    <a:srgbClr val="2ACA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1555" y="43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25.01.2022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25.01.2022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25.01.2022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25.01.2022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25.01.2022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25.01.2022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25.01.2022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25.01.2022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25.01.2022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25.01.2022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25.01.2022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25.01.2022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tiff"/><Relationship Id="rId5" Type="http://schemas.openxmlformats.org/officeDocument/2006/relationships/image" Target="../media/image4.tiff"/><Relationship Id="rId4" Type="http://schemas.openxmlformats.org/officeDocument/2006/relationships/image" Target="../media/image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C98C0DC5-0C64-45E9-A994-A6F86F934A9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1" t="69624" r="24605" b="1"/>
          <a:stretch/>
        </p:blipFill>
        <p:spPr>
          <a:xfrm>
            <a:off x="0" y="5181900"/>
            <a:ext cx="6543042" cy="267198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1" t="10575" r="9955"/>
          <a:stretch/>
        </p:blipFill>
        <p:spPr>
          <a:xfrm>
            <a:off x="0" y="2603998"/>
            <a:ext cx="3240000" cy="2369098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4" t="10115" r="13258"/>
          <a:stretch/>
        </p:blipFill>
        <p:spPr>
          <a:xfrm>
            <a:off x="3290591" y="2569023"/>
            <a:ext cx="3240000" cy="24840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0591" y="67895"/>
            <a:ext cx="3240000" cy="2430001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895"/>
            <a:ext cx="3240000" cy="2430000"/>
          </a:xfrm>
          <a:prstGeom prst="rect">
            <a:avLst/>
          </a:prstGeom>
        </p:spPr>
      </p:pic>
      <p:sp>
        <p:nvSpPr>
          <p:cNvPr id="19" name="Metin kutusu 9"/>
          <p:cNvSpPr txBox="1"/>
          <p:nvPr/>
        </p:nvSpPr>
        <p:spPr>
          <a:xfrm>
            <a:off x="0" y="67895"/>
            <a:ext cx="514885" cy="5232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tr-TR" sz="2800" b="1" dirty="0"/>
              <a:t>A)</a:t>
            </a:r>
            <a:endParaRPr lang="en-US" sz="2800" b="1" dirty="0"/>
          </a:p>
        </p:txBody>
      </p:sp>
      <p:sp>
        <p:nvSpPr>
          <p:cNvPr id="20" name="Metin kutusu 9"/>
          <p:cNvSpPr txBox="1"/>
          <p:nvPr/>
        </p:nvSpPr>
        <p:spPr>
          <a:xfrm>
            <a:off x="3290591" y="67895"/>
            <a:ext cx="514885" cy="5232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tr-TR" sz="2800" b="1" dirty="0"/>
              <a:t>B)</a:t>
            </a:r>
            <a:endParaRPr lang="en-US" sz="2800" b="1" dirty="0"/>
          </a:p>
        </p:txBody>
      </p:sp>
      <p:sp>
        <p:nvSpPr>
          <p:cNvPr id="21" name="Rectangle 20"/>
          <p:cNvSpPr/>
          <p:nvPr/>
        </p:nvSpPr>
        <p:spPr>
          <a:xfrm>
            <a:off x="253830" y="2690283"/>
            <a:ext cx="144780" cy="1677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Metin kutusu 9"/>
          <p:cNvSpPr txBox="1"/>
          <p:nvPr/>
        </p:nvSpPr>
        <p:spPr>
          <a:xfrm>
            <a:off x="0" y="2473068"/>
            <a:ext cx="4890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/>
              <a:t>C)</a:t>
            </a:r>
            <a:endParaRPr lang="en-US" sz="2800" b="1" dirty="0"/>
          </a:p>
        </p:txBody>
      </p:sp>
      <p:sp>
        <p:nvSpPr>
          <p:cNvPr id="23" name="Rectangle 22"/>
          <p:cNvSpPr/>
          <p:nvPr/>
        </p:nvSpPr>
        <p:spPr>
          <a:xfrm>
            <a:off x="2704368" y="2692671"/>
            <a:ext cx="142571" cy="1188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Metin kutusu 9"/>
          <p:cNvSpPr txBox="1"/>
          <p:nvPr/>
        </p:nvSpPr>
        <p:spPr>
          <a:xfrm>
            <a:off x="3290400" y="2450537"/>
            <a:ext cx="6489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/>
              <a:t>D)</a:t>
            </a:r>
            <a:endParaRPr lang="en-US" sz="2800" b="1" dirty="0"/>
          </a:p>
        </p:txBody>
      </p:sp>
      <p:sp>
        <p:nvSpPr>
          <p:cNvPr id="25" name="Metin kutusu 9"/>
          <p:cNvSpPr txBox="1"/>
          <p:nvPr/>
        </p:nvSpPr>
        <p:spPr>
          <a:xfrm>
            <a:off x="-13279" y="5148064"/>
            <a:ext cx="502309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r-TR" sz="2800" b="1" dirty="0"/>
              <a:t>E)</a:t>
            </a:r>
            <a:endParaRPr lang="tr-CY" sz="2800" b="1" dirty="0"/>
          </a:p>
        </p:txBody>
      </p:sp>
    </p:spTree>
    <p:extLst>
      <p:ext uri="{BB962C8B-B14F-4D97-AF65-F5344CB8AC3E}">
        <p14:creationId xmlns:p14="http://schemas.microsoft.com/office/powerpoint/2010/main" val="4152063889"/>
      </p:ext>
    </p:extLst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</TotalTime>
  <Words>10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Ofis Teması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90542</dc:creator>
  <cp:lastModifiedBy>Windows Kullanıcısı</cp:lastModifiedBy>
  <cp:revision>27</cp:revision>
  <dcterms:created xsi:type="dcterms:W3CDTF">2019-10-30T08:34:19Z</dcterms:created>
  <dcterms:modified xsi:type="dcterms:W3CDTF">2022-01-25T09:12:40Z</dcterms:modified>
</cp:coreProperties>
</file>